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4" r:id="rId15"/>
    <p:sldId id="268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27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0"/>
            <a:ext cx="8229600" cy="21336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Andrew Willner </a:t>
            </a:r>
            <a:br>
              <a:rPr lang="en-CA" dirty="0" smtClean="0"/>
            </a:br>
            <a:r>
              <a:rPr lang="en-CA" dirty="0" smtClean="0"/>
              <a:t>Furniture and Sculpture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2" descr="F:\Personal\FURNITURE AND SCULPTURE\FURNITURE AND SCULPTURE FOR PPT\END TABLES\female 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133600"/>
            <a:ext cx="2783193" cy="4267200"/>
          </a:xfrm>
          <a:prstGeom prst="rect">
            <a:avLst/>
          </a:prstGeom>
          <a:noFill/>
        </p:spPr>
      </p:pic>
      <p:pic>
        <p:nvPicPr>
          <p:cNvPr id="5" name="Picture 3" descr="F:\Personal\FURNITURE AND SCULPTURE\FURNITURE AND SCULPTURE FOR PPT\END TABLES\male 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535287"/>
            <a:ext cx="2819400" cy="4322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Content Placeholder 3" descr="portrait table sans chairs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5943600" cy="4650273"/>
          </a:xfrm>
        </p:spPr>
      </p:pic>
      <p:pic>
        <p:nvPicPr>
          <p:cNvPr id="6" name="Picture 5" descr="round kitchen table with b and c feet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1295400"/>
            <a:ext cx="3013083" cy="3916597"/>
          </a:xfrm>
          <a:prstGeom prst="rect">
            <a:avLst/>
          </a:prstGeom>
        </p:spPr>
      </p:pic>
      <p:pic>
        <p:nvPicPr>
          <p:cNvPr id="7" name="Picture 6" descr="large round dining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4931049"/>
            <a:ext cx="2819400" cy="1926950"/>
          </a:xfrm>
          <a:prstGeom prst="rect">
            <a:avLst/>
          </a:prstGeom>
        </p:spPr>
      </p:pic>
      <p:pic>
        <p:nvPicPr>
          <p:cNvPr id="8" name="Content Placeholder 3" descr="oak and brown oak coffee and side p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9920" y="4572000"/>
            <a:ext cx="2824837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alien side table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3118163" cy="3276600"/>
          </a:xfrm>
        </p:spPr>
      </p:pic>
      <p:pic>
        <p:nvPicPr>
          <p:cNvPr id="5" name="Picture 4" descr="round knee portrait side table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381001"/>
            <a:ext cx="2460367" cy="3200399"/>
          </a:xfrm>
          <a:prstGeom prst="rect">
            <a:avLst/>
          </a:prstGeom>
        </p:spPr>
      </p:pic>
      <p:pic>
        <p:nvPicPr>
          <p:cNvPr id="6" name="Picture 5" descr="elephant ear side table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800" y="457200"/>
            <a:ext cx="2446960" cy="3136027"/>
          </a:xfrm>
          <a:prstGeom prst="rect">
            <a:avLst/>
          </a:prstGeom>
        </p:spPr>
      </p:pic>
      <p:pic>
        <p:nvPicPr>
          <p:cNvPr id="8" name="Picture 7" descr="elephant coffee and side aluminum with reflection p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810000"/>
            <a:ext cx="3913632" cy="2783755"/>
          </a:xfrm>
          <a:prstGeom prst="rect">
            <a:avLst/>
          </a:prstGeom>
        </p:spPr>
      </p:pic>
      <p:pic>
        <p:nvPicPr>
          <p:cNvPr id="9" name="Picture 8" descr="elephant side aluminum sans reflection p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1999" y="3886200"/>
            <a:ext cx="4463771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spilt turned easter island side prototype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3653037" cy="4708525"/>
          </a:xfrm>
        </p:spPr>
      </p:pic>
      <p:pic>
        <p:nvPicPr>
          <p:cNvPr id="5" name="Picture 4" descr="split turned and glass side table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228600"/>
            <a:ext cx="3876590" cy="5943600"/>
          </a:xfrm>
          <a:prstGeom prst="rect">
            <a:avLst/>
          </a:prstGeom>
        </p:spPr>
      </p:pic>
      <p:pic>
        <p:nvPicPr>
          <p:cNvPr id="6" name="Picture 5" descr="spit turned plexiglass side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3586759"/>
            <a:ext cx="2133600" cy="3271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 descr="kneeling bird side table 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83400" cy="6858000"/>
          </a:xfrm>
          <a:prstGeom prst="rect">
            <a:avLst/>
          </a:prstGeom>
        </p:spPr>
      </p:pic>
      <p:pic>
        <p:nvPicPr>
          <p:cNvPr id="7" name="Content Placeholder 6" descr="double headed bird side p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114800" y="304800"/>
            <a:ext cx="4440521" cy="3260725"/>
          </a:xfrm>
        </p:spPr>
      </p:pic>
      <p:pic>
        <p:nvPicPr>
          <p:cNvPr id="8" name="Picture 7" descr="cantilever bird coffee table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3810000"/>
            <a:ext cx="4544584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Interior design cover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69453" cy="7547427"/>
          </a:xfrm>
        </p:spPr>
      </p:pic>
      <p:pic>
        <p:nvPicPr>
          <p:cNvPr id="5" name="Picture 4" descr="hand and foot table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823327"/>
            <a:ext cx="4419600" cy="5750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 descr="male 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1011" y="0"/>
            <a:ext cx="4622089" cy="7086600"/>
          </a:xfrm>
          <a:prstGeom prst="rect">
            <a:avLst/>
          </a:prstGeom>
        </p:spPr>
      </p:pic>
      <p:pic>
        <p:nvPicPr>
          <p:cNvPr id="7" name="Content Placeholder 6" descr="female p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71788" cy="7162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Sculpture and Misc.</a:t>
            </a:r>
            <a:endParaRPr lang="en-CA" dirty="0"/>
          </a:p>
        </p:txBody>
      </p:sp>
      <p:pic>
        <p:nvPicPr>
          <p:cNvPr id="6" name="Content Placeholder 5" descr="rock a bye clradle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524000"/>
            <a:ext cx="3872630" cy="4708525"/>
          </a:xfrm>
        </p:spPr>
      </p:pic>
      <p:pic>
        <p:nvPicPr>
          <p:cNvPr id="7" name="Picture 6" descr="high chair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524000"/>
            <a:ext cx="4038600" cy="4710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music stand oboe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47800"/>
            <a:ext cx="3471282" cy="4708525"/>
          </a:xfrm>
        </p:spPr>
      </p:pic>
      <p:pic>
        <p:nvPicPr>
          <p:cNvPr id="5" name="Picture 4" descr="bent laminated music stand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685800"/>
            <a:ext cx="2790981" cy="4495800"/>
          </a:xfrm>
          <a:prstGeom prst="rect">
            <a:avLst/>
          </a:prstGeom>
        </p:spPr>
      </p:pic>
      <p:pic>
        <p:nvPicPr>
          <p:cNvPr id="6" name="Picture 5" descr="double music stand detail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2819400"/>
            <a:ext cx="2261704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Content Placeholder 7" descr="slingshot dragster tea cart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381000"/>
            <a:ext cx="5181600" cy="3932687"/>
          </a:xfrm>
        </p:spPr>
      </p:pic>
      <p:pic>
        <p:nvPicPr>
          <p:cNvPr id="9" name="Picture 8" descr="library ladder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1" y="685800"/>
            <a:ext cx="3276600" cy="4592375"/>
          </a:xfrm>
          <a:prstGeom prst="rect">
            <a:avLst/>
          </a:prstGeom>
        </p:spPr>
      </p:pic>
      <p:pic>
        <p:nvPicPr>
          <p:cNvPr id="10" name="Picture 9" descr="97710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3886200"/>
            <a:ext cx="4038600" cy="2634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harpy dreaming of when she was young and living in Turkey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2738225" cy="4708525"/>
          </a:xfrm>
        </p:spPr>
      </p:pic>
      <p:pic>
        <p:nvPicPr>
          <p:cNvPr id="6" name="Picture 5" descr="rocking bird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7441" y="228600"/>
            <a:ext cx="3526559" cy="4572000"/>
          </a:xfrm>
          <a:prstGeom prst="rect">
            <a:avLst/>
          </a:prstGeom>
        </p:spPr>
      </p:pic>
      <p:pic>
        <p:nvPicPr>
          <p:cNvPr id="7" name="Picture 6" descr="oak and found objects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29068" y="3352800"/>
            <a:ext cx="277314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Chairs and Settees </a:t>
            </a:r>
            <a:endParaRPr lang="en-CA" dirty="0"/>
          </a:p>
        </p:txBody>
      </p:sp>
      <p:pic>
        <p:nvPicPr>
          <p:cNvPr id="4" name="Content Placeholder 3" descr="back bone rocker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614" y="1752600"/>
            <a:ext cx="5491014" cy="3581400"/>
          </a:xfrm>
        </p:spPr>
      </p:pic>
      <p:pic>
        <p:nvPicPr>
          <p:cNvPr id="5" name="Picture 4" descr="face rocker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2362200"/>
            <a:ext cx="2895600" cy="4439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nude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3299838" cy="4708525"/>
          </a:xfrm>
        </p:spPr>
      </p:pic>
      <p:pic>
        <p:nvPicPr>
          <p:cNvPr id="5" name="Picture 4" descr="seekers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1219200"/>
            <a:ext cx="4267200" cy="5260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 descr="Torah holders 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0"/>
            <a:ext cx="9144000" cy="5023829"/>
          </a:xfrm>
          <a:prstGeom prst="rect">
            <a:avLst/>
          </a:prstGeom>
        </p:spPr>
      </p:pic>
      <p:pic>
        <p:nvPicPr>
          <p:cNvPr id="7" name="Content Placeholder 3" descr="synagogue podium p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0"/>
            <a:ext cx="4114800" cy="31231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Content Placeholder 5" descr="circular stairwa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02939" y="228601"/>
            <a:ext cx="2674912" cy="3429000"/>
          </a:xfrm>
        </p:spPr>
      </p:pic>
      <p:pic>
        <p:nvPicPr>
          <p:cNvPr id="7" name="Picture 6" descr="silo stairs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04799"/>
            <a:ext cx="4038600" cy="6231265"/>
          </a:xfrm>
          <a:prstGeom prst="rect">
            <a:avLst/>
          </a:prstGeom>
        </p:spPr>
      </p:pic>
      <p:pic>
        <p:nvPicPr>
          <p:cNvPr id="8" name="Picture 7" descr="portrait stair railing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3733800"/>
            <a:ext cx="44958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wall sculpture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52800" cy="6884851"/>
          </a:xfrm>
        </p:spPr>
      </p:pic>
      <p:pic>
        <p:nvPicPr>
          <p:cNvPr id="5" name="Picture 4" descr="cape cod sculpture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1946" y="1371600"/>
            <a:ext cx="5802054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found object bull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28601"/>
            <a:ext cx="5105400" cy="4140452"/>
          </a:xfrm>
        </p:spPr>
      </p:pic>
      <p:pic>
        <p:nvPicPr>
          <p:cNvPr id="5" name="Picture 4" descr="9771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3581400"/>
            <a:ext cx="4343400" cy="2832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Works in Wood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Most of this work was  created from 1969 to 1989 at my studios at Peters Valley Craft Center, and in Thompson, PA and Essex Fells, NJ.  </a:t>
            </a:r>
          </a:p>
          <a:p>
            <a:r>
              <a:rPr lang="en-CA" dirty="0" smtClean="0"/>
              <a:t>These are </a:t>
            </a:r>
            <a:r>
              <a:rPr lang="en-CA" smtClean="0"/>
              <a:t>just a </a:t>
            </a:r>
            <a:r>
              <a:rPr lang="en-CA" dirty="0" smtClean="0"/>
              <a:t>portion of the work created during this time.  They are in private, corporate, and museum collections in North America and Europe.  </a:t>
            </a:r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  </a:t>
            </a:r>
            <a:endParaRPr lang="en-CA" dirty="0"/>
          </a:p>
        </p:txBody>
      </p:sp>
      <p:pic>
        <p:nvPicPr>
          <p:cNvPr id="8" name="Content Placeholder 7" descr="chair prototypes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4343400" cy="3475167"/>
          </a:xfrm>
        </p:spPr>
      </p:pic>
      <p:pic>
        <p:nvPicPr>
          <p:cNvPr id="10" name="Picture 9" descr="oak side chair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685800"/>
            <a:ext cx="2909207" cy="3258312"/>
          </a:xfrm>
          <a:prstGeom prst="rect">
            <a:avLst/>
          </a:prstGeom>
        </p:spPr>
      </p:pic>
      <p:pic>
        <p:nvPicPr>
          <p:cNvPr id="11" name="Picture 10" descr="chairs for portrait table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4487061"/>
            <a:ext cx="3505200" cy="2370939"/>
          </a:xfrm>
          <a:prstGeom prst="rect">
            <a:avLst/>
          </a:prstGeom>
        </p:spPr>
      </p:pic>
      <p:pic>
        <p:nvPicPr>
          <p:cNvPr id="12" name="Picture 11" descr="chair prototype 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0" y="4038600"/>
            <a:ext cx="2493285" cy="3429000"/>
          </a:xfrm>
          <a:prstGeom prst="rect">
            <a:avLst/>
          </a:prstGeom>
        </p:spPr>
      </p:pic>
      <p:pic>
        <p:nvPicPr>
          <p:cNvPr id="13" name="Picture 12" descr="leather seat side chair p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00" y="3754286"/>
            <a:ext cx="2181181" cy="3103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Content Placeholder 5" descr="puffins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47800"/>
            <a:ext cx="3853506" cy="4708525"/>
          </a:xfrm>
        </p:spPr>
      </p:pic>
      <p:pic>
        <p:nvPicPr>
          <p:cNvPr id="8" name="Picture 7" descr="Easter Island settee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228600"/>
            <a:ext cx="2979342" cy="2971800"/>
          </a:xfrm>
          <a:prstGeom prst="rect">
            <a:avLst/>
          </a:prstGeom>
        </p:spPr>
      </p:pic>
      <p:pic>
        <p:nvPicPr>
          <p:cNvPr id="9" name="Picture 8" descr="Ram Settee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2895600"/>
            <a:ext cx="2889944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elephant settee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-125090"/>
            <a:ext cx="5257800" cy="6998420"/>
          </a:xfrm>
        </p:spPr>
      </p:pic>
      <p:pic>
        <p:nvPicPr>
          <p:cNvPr id="6" name="Picture 5" descr="horse chairs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3820" y="1066800"/>
            <a:ext cx="339018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Tables </a:t>
            </a:r>
            <a:endParaRPr lang="en-CA" dirty="0"/>
          </a:p>
        </p:txBody>
      </p:sp>
      <p:pic>
        <p:nvPicPr>
          <p:cNvPr id="4" name="Content Placeholder 3" descr="whales tales table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371600"/>
            <a:ext cx="4899076" cy="2955925"/>
          </a:xfrm>
        </p:spPr>
      </p:pic>
      <p:pic>
        <p:nvPicPr>
          <p:cNvPr id="5" name="Picture 4" descr="round ball and claw foot coffee table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2362200"/>
            <a:ext cx="4267200" cy="2783193"/>
          </a:xfrm>
          <a:prstGeom prst="rect">
            <a:avLst/>
          </a:prstGeom>
        </p:spPr>
      </p:pic>
      <p:pic>
        <p:nvPicPr>
          <p:cNvPr id="6" name="Picture 5" descr="turned leg coffee table prototype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0800" y="4671205"/>
            <a:ext cx="3352800" cy="2186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Content Placeholder 3" descr="double cantilever table p[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9358" y="304800"/>
            <a:ext cx="5255433" cy="3048000"/>
          </a:xfrm>
        </p:spPr>
      </p:pic>
      <p:pic>
        <p:nvPicPr>
          <p:cNvPr id="5" name="Picture 4" descr="three hand and glass coffee table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2286000"/>
            <a:ext cx="4247434" cy="2991582"/>
          </a:xfrm>
          <a:prstGeom prst="rect">
            <a:avLst/>
          </a:prstGeom>
        </p:spPr>
      </p:pic>
      <p:pic>
        <p:nvPicPr>
          <p:cNvPr id="6" name="Picture 5" descr="island table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124200"/>
            <a:ext cx="4038600" cy="2679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double rams head table with glass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94690" y="3962400"/>
            <a:ext cx="3949310" cy="2514600"/>
          </a:xfrm>
        </p:spPr>
      </p:pic>
      <p:pic>
        <p:nvPicPr>
          <p:cNvPr id="5" name="Picture 4" descr="double pedestal glass top table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8600"/>
            <a:ext cx="5943600" cy="43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Content Placeholder 5" descr="dining table detail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924800" cy="7078610"/>
          </a:xfrm>
        </p:spPr>
      </p:pic>
      <p:pic>
        <p:nvPicPr>
          <p:cNvPr id="7" name="Picture 6" descr="stacked round kitchen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4987" y="228600"/>
            <a:ext cx="3719013" cy="3039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121</TotalTime>
  <Words>73</Words>
  <Application>Microsoft Office PowerPoint</Application>
  <PresentationFormat>On-screen Show (4:3)</PresentationFormat>
  <Paragraphs>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Apex</vt:lpstr>
      <vt:lpstr>Andrew Willner  Furniture and Sculpture </vt:lpstr>
      <vt:lpstr>Chairs and Settees </vt:lpstr>
      <vt:lpstr>  </vt:lpstr>
      <vt:lpstr>Slide 4</vt:lpstr>
      <vt:lpstr>Slide 5</vt:lpstr>
      <vt:lpstr>Tables 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Sculpture and Misc.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Works in Wood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Andrew Willner  Furniture and Sculpture </dc:title>
  <dc:creator>Owner</dc:creator>
  <cp:lastModifiedBy>Owner</cp:lastModifiedBy>
  <cp:revision>25</cp:revision>
  <dcterms:created xsi:type="dcterms:W3CDTF">2017-05-15T00:00:40Z</dcterms:created>
  <dcterms:modified xsi:type="dcterms:W3CDTF">2017-05-23T22:12:04Z</dcterms:modified>
</cp:coreProperties>
</file>